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82"/>
    <p:restoredTop sz="94618"/>
  </p:normalViewPr>
  <p:slideViewPr>
    <p:cSldViewPr snapToGrid="0" snapToObjects="1">
      <p:cViewPr varScale="1">
        <p:scale>
          <a:sx n="61" d="100"/>
          <a:sy n="61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DB119-4185-1045-87FB-73E41DBD67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858EA3-0273-8E44-A034-D12E9FA04C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876D3-800E-3F4F-BCCA-11312D294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DA73F8-9DFC-3A41-8B5F-B6B8A9309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8CCC4-AFEB-2740-B5C7-192FBAC45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1443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A7091-D21E-A64F-8FCE-605EFCE70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CE66AE-0FFC-E544-9C67-B8A730BED5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4A195-3AD3-EA43-A356-211E27EBC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ED918C-3A41-894C-A900-B7DCFE4A0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5F734F-2156-6F4B-A034-E3F3DE845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6501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D082A7-DB1D-1849-AA51-4EE912ECBF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06EC72-9445-754E-87AB-4BD516B756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7FB42-2B49-3945-A8A5-AD298E859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94F2CD-BD12-224F-8E5B-188EF97CF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DD195B-761D-6F4B-A5F4-D1E1B8BF8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967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474665-D6D0-BB4A-B9BA-9F225568C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3B5964-BB12-5845-81E3-93CBE8096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8E18D0-F55F-A94D-B1AF-94A240875F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E1FCC-DE84-B14A-8218-793E87895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57D2D-A0EC-B84E-BD44-7765AA63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46450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BE144-336F-4648-B9FB-AD520C207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A8C8AD-E6FE-AB45-B5F7-171F9B86C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7F8B15-FB0D-C546-BA2A-F6791990D2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D0AB1-9417-C649-8393-92531FA40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425FB9-E9EF-194A-BB17-206D8FC02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1337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DABBB-4379-9E43-935D-120D34D42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E8931-8B13-F240-8A62-19B4A69557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42D9C-E028-0E42-B62E-5C36926FE6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D82D55-45A6-9047-8F19-E9B6C20F6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87CAA-7CC1-0342-8B35-04022A565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0D8E70-5E2E-0D4B-88E5-81D8A0755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974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4B7D1-2C8C-8940-9556-21A60D2D1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50142B-4E40-5E47-943F-3B5D6ADA8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0FDBD4-608B-6D4D-9494-35DF083F34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55929E-BB4D-5948-8E38-6CB0568E72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8A1261-2EFD-CA4D-834D-65CE45D26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B6B04C-7C8A-3849-91F2-8DA90F37A5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9FBE59-B483-FD44-B37F-58AD0A46A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8E1EDC-0EFE-F449-9536-BDCAF5DB6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1630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CF49F-5BCC-B242-9826-1DD7AB00D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163AA4-0A6E-BB47-BF5A-4D8A4F6C4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EFCB7D-34B6-8141-810C-7F60C54D99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9572EF-56C1-184A-BE97-5C0770362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06287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EDD418-9C8E-CE43-B737-C9B608FE9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D522AE-27A9-C447-AD6A-34B8B1014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4BB3F9-03DE-D246-8003-2C3CBACD23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0901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1844C-8EA1-D44E-B60C-4A1B36603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9C1D06-193F-8646-9E63-2A73B949B3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52D119-7084-3442-9411-7994ECA5D5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CDD37C-CA96-714E-84F4-428D4633F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925F76-0244-5647-A4E8-193845801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80C3E7-194C-7A48-BB1D-F17341546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9735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741A7-F006-0E46-9F73-C10FFAAD4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AFEF1F-6121-F249-9DB7-536B82DC52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86B928-09F3-9F4C-9C02-DE22E51671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CA97F6-C879-534E-839E-4AB2E72F3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06E24-98B6-5F44-A139-369F3CEC1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B272A6-497B-EA42-BC36-1BE4BDA67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3621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0E1329-DFD5-2E46-A290-BFD9BADA7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E6E26-A838-394B-BFFA-85EC8A482E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55C7D-F230-5448-A742-F9D0951D67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5222D-2A8F-E34B-A7EF-EC03CD7B9234}" type="datetimeFigureOut">
              <a:rPr lang="en-CA" smtClean="0"/>
              <a:t>2018-12-22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BE3F1-1B46-744D-A911-901FB5E756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4D139-EDCB-4F43-A7CF-9CBE86FB1D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A23040-6775-D040-B01E-48A2424027A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3484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88F5CE9-8CC1-7D40-B4FC-39B8845E87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1046" y="767420"/>
            <a:ext cx="7406115" cy="5620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4214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BB73C5-976D-1E4E-8208-E4FE1AB283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123" y="928723"/>
            <a:ext cx="6486186" cy="5004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76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4C2DC5D-F19C-6449-B481-0969C40CD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02" y="603994"/>
            <a:ext cx="7444436" cy="565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561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ABFE18C-D3F8-4E4F-8C19-B0F1F1761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824" y="469900"/>
            <a:ext cx="7359056" cy="558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8597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42A91F0-D309-DB47-AE48-683641B4A2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033" y="600152"/>
            <a:ext cx="7334364" cy="5566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634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72599B-41A7-A742-AB20-79D6794B2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411" y="785184"/>
            <a:ext cx="6284138" cy="5597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3498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Madeline Peters</dc:creator>
  <cp:lastModifiedBy>Madeline Peters</cp:lastModifiedBy>
  <cp:revision>9</cp:revision>
  <dcterms:created xsi:type="dcterms:W3CDTF">2018-12-21T22:30:31Z</dcterms:created>
  <dcterms:modified xsi:type="dcterms:W3CDTF">2018-12-23T01:20:21Z</dcterms:modified>
</cp:coreProperties>
</file>

<file path=docProps/thumbnail.jpeg>
</file>